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6858000" cy="9906000" type="A4"/>
  <p:notesSz cx="7102475" cy="9037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60" d="100"/>
          <a:sy n="60" d="100"/>
        </p:scale>
        <p:origin x="265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2E111-76AF-4BCB-BAD7-51CF111DDCBD}" type="datetimeFigureOut">
              <a:rPr lang="en-GB" smtClean="0"/>
              <a:t>31/07/2020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EBE74-4156-4816-837B-E97AEE76CA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66196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2E111-76AF-4BCB-BAD7-51CF111DDCBD}" type="datetimeFigureOut">
              <a:rPr lang="en-GB" smtClean="0"/>
              <a:t>31/07/2020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EBE74-4156-4816-837B-E97AEE76CA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13592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2E111-76AF-4BCB-BAD7-51CF111DDCBD}" type="datetimeFigureOut">
              <a:rPr lang="en-GB" smtClean="0"/>
              <a:t>31/07/2020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EBE74-4156-4816-837B-E97AEE76CA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23495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2E111-76AF-4BCB-BAD7-51CF111DDCBD}" type="datetimeFigureOut">
              <a:rPr lang="en-GB" smtClean="0"/>
              <a:t>31/07/2020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EBE74-4156-4816-837B-E97AEE76CA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62065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2E111-76AF-4BCB-BAD7-51CF111DDCBD}" type="datetimeFigureOut">
              <a:rPr lang="en-GB" smtClean="0"/>
              <a:t>31/07/2020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EBE74-4156-4816-837B-E97AEE76CA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51072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2E111-76AF-4BCB-BAD7-51CF111DDCBD}" type="datetimeFigureOut">
              <a:rPr lang="en-GB" smtClean="0"/>
              <a:t>31/07/2020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EBE74-4156-4816-837B-E97AEE76CA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21884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2E111-76AF-4BCB-BAD7-51CF111DDCBD}" type="datetimeFigureOut">
              <a:rPr lang="en-GB" smtClean="0"/>
              <a:t>31/07/2020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EBE74-4156-4816-837B-E97AEE76CA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47246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2E111-76AF-4BCB-BAD7-51CF111DDCBD}" type="datetimeFigureOut">
              <a:rPr lang="en-GB" smtClean="0"/>
              <a:t>31/07/2020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EBE74-4156-4816-837B-E97AEE76CA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55613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2E111-76AF-4BCB-BAD7-51CF111DDCBD}" type="datetimeFigureOut">
              <a:rPr lang="en-GB" smtClean="0"/>
              <a:t>31/07/2020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EBE74-4156-4816-837B-E97AEE76CA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71131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2E111-76AF-4BCB-BAD7-51CF111DDCBD}" type="datetimeFigureOut">
              <a:rPr lang="en-GB" smtClean="0"/>
              <a:t>31/07/2020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EBE74-4156-4816-837B-E97AEE76CA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97109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2E111-76AF-4BCB-BAD7-51CF111DDCBD}" type="datetimeFigureOut">
              <a:rPr lang="en-GB" smtClean="0"/>
              <a:t>31/07/2020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EBE74-4156-4816-837B-E97AEE76CA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11236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02E111-76AF-4BCB-BAD7-51CF111DDCBD}" type="datetimeFigureOut">
              <a:rPr lang="en-GB" smtClean="0"/>
              <a:t>31/07/2020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FEBE74-4156-4816-837B-E97AEE76CA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24531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AC17BAD-3E7D-4576-82D3-F1503015BAC7}"/>
              </a:ext>
            </a:extLst>
          </p:cNvPr>
          <p:cNvSpPr/>
          <p:nvPr/>
        </p:nvSpPr>
        <p:spPr>
          <a:xfrm>
            <a:off x="0" y="0"/>
            <a:ext cx="6858000" cy="9906001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13"/>
          </a:p>
        </p:txBody>
      </p:sp>
      <p:pic>
        <p:nvPicPr>
          <p:cNvPr id="1026" name="Picture 2" descr="Superhero, Boy, Zap, Hero, Man, Superman, Youth, Brave">
            <a:extLst>
              <a:ext uri="{FF2B5EF4-FFF2-40B4-BE49-F238E27FC236}">
                <a16:creationId xmlns:a16="http://schemas.microsoft.com/office/drawing/2014/main" id="{5FE300D1-D9D3-40C5-8E3E-360966D962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1796" y="8606588"/>
            <a:ext cx="751038" cy="1275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Superhero, Girl, Zap, Hero, Woman, Super Girl, Youth">
            <a:extLst>
              <a:ext uri="{FF2B5EF4-FFF2-40B4-BE49-F238E27FC236}">
                <a16:creationId xmlns:a16="http://schemas.microsoft.com/office/drawing/2014/main" id="{906E7212-67FE-4EB8-9323-5826EDE8CD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1020" y="8606589"/>
            <a:ext cx="715611" cy="1275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E17CD20-4F92-4DC6-8BEE-83F9633F991C}"/>
              </a:ext>
            </a:extLst>
          </p:cNvPr>
          <p:cNvSpPr txBox="1"/>
          <p:nvPr/>
        </p:nvSpPr>
        <p:spPr>
          <a:xfrm>
            <a:off x="215166" y="200345"/>
            <a:ext cx="36028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Your Design Here…… </a:t>
            </a:r>
          </a:p>
        </p:txBody>
      </p:sp>
    </p:spTree>
    <p:extLst>
      <p:ext uri="{BB962C8B-B14F-4D97-AF65-F5344CB8AC3E}">
        <p14:creationId xmlns:p14="http://schemas.microsoft.com/office/powerpoint/2010/main" val="29629994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E85712FE-EA10-44AC-BF4D-E8B09246EC14}"/>
              </a:ext>
            </a:extLst>
          </p:cNvPr>
          <p:cNvSpPr txBox="1"/>
          <p:nvPr/>
        </p:nvSpPr>
        <p:spPr>
          <a:xfrm>
            <a:off x="0" y="2245524"/>
            <a:ext cx="68580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ctr"/>
            <a:r>
              <a:rPr lang="en-US" b="1" u="sng" dirty="0"/>
              <a:t>Food Waste Superhero Competition</a:t>
            </a:r>
          </a:p>
          <a:p>
            <a:r>
              <a:rPr lang="en-US" b="1" dirty="0"/>
              <a:t>Guidelines &amp; Conditions:</a:t>
            </a:r>
            <a:endParaRPr 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Applicants must be aged 11 and under.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Designs must be unique and original.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Participants are only allowed to submit one design.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All submissions will be judged based on creativity and originality.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Entries to be emailed to info@randomcafe.com or posted to Random Café, 41 Highwood Avenue, </a:t>
            </a:r>
            <a:r>
              <a:rPr lang="en-US" dirty="0" err="1"/>
              <a:t>Bushey</a:t>
            </a:r>
            <a:r>
              <a:rPr lang="en-US" dirty="0"/>
              <a:t>, WD23 2AL 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/>
          </a:p>
          <a:p>
            <a:pPr algn="ctr"/>
            <a:r>
              <a:rPr lang="en-US" i="1" dirty="0"/>
              <a:t>Submission Deadline: 31</a:t>
            </a:r>
            <a:r>
              <a:rPr lang="en-US" i="1" baseline="30000" dirty="0"/>
              <a:t>st</a:t>
            </a:r>
            <a:r>
              <a:rPr lang="en-US" i="1" dirty="0"/>
              <a:t> August 2020 </a:t>
            </a:r>
            <a:endParaRPr lang="en-GB" dirty="0"/>
          </a:p>
        </p:txBody>
      </p:sp>
      <p:pic>
        <p:nvPicPr>
          <p:cNvPr id="1026" name="Picture 2" descr="Superhero, Boy, Zap, Hero, Man, Superman, Youth, Brave">
            <a:extLst>
              <a:ext uri="{FF2B5EF4-FFF2-40B4-BE49-F238E27FC236}">
                <a16:creationId xmlns:a16="http://schemas.microsoft.com/office/drawing/2014/main" id="{5FE300D1-D9D3-40C5-8E3E-360966D962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8377" y="2223830"/>
            <a:ext cx="751038" cy="1275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Superhero, Girl, Zap, Hero, Woman, Super Girl, Youth">
            <a:extLst>
              <a:ext uri="{FF2B5EF4-FFF2-40B4-BE49-F238E27FC236}">
                <a16:creationId xmlns:a16="http://schemas.microsoft.com/office/drawing/2014/main" id="{906E7212-67FE-4EB8-9323-5826EDE8CD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4182" y="2223830"/>
            <a:ext cx="715611" cy="1275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F2ECC09-F2D8-4CE0-8F07-15228164A85C}"/>
              </a:ext>
            </a:extLst>
          </p:cNvPr>
          <p:cNvSpPr txBox="1"/>
          <p:nvPr/>
        </p:nvSpPr>
        <p:spPr>
          <a:xfrm>
            <a:off x="0" y="192505"/>
            <a:ext cx="68580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Superhero Name____________________________________________</a:t>
            </a:r>
          </a:p>
          <a:p>
            <a:endParaRPr lang="en-GB" dirty="0"/>
          </a:p>
          <a:p>
            <a:r>
              <a:rPr lang="en-GB" dirty="0"/>
              <a:t>Super Powers  ______________________________________________</a:t>
            </a:r>
          </a:p>
          <a:p>
            <a:endParaRPr lang="en-GB" dirty="0"/>
          </a:p>
          <a:p>
            <a:r>
              <a:rPr lang="en-GB" dirty="0"/>
              <a:t>__________________________________________________________</a:t>
            </a:r>
          </a:p>
          <a:p>
            <a:endParaRPr lang="en-GB" dirty="0"/>
          </a:p>
          <a:p>
            <a:r>
              <a:rPr lang="en-GB" dirty="0"/>
              <a:t>__________________________________________________________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E9E8EED-847A-4938-8C47-BA13C7D74DFF}"/>
              </a:ext>
            </a:extLst>
          </p:cNvPr>
          <p:cNvSpPr txBox="1"/>
          <p:nvPr/>
        </p:nvSpPr>
        <p:spPr>
          <a:xfrm>
            <a:off x="159503" y="5107846"/>
            <a:ext cx="6538994" cy="467820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/>
              <a:t>I consent to the information below being held by Random Café CIC in accordance with the Data protection Act.</a:t>
            </a:r>
            <a:endParaRPr lang="en-GB" sz="1400" dirty="0"/>
          </a:p>
          <a:p>
            <a:r>
              <a:rPr lang="en-GB" dirty="0"/>
              <a:t>Name:</a:t>
            </a:r>
          </a:p>
          <a:p>
            <a:endParaRPr lang="en-GB" dirty="0"/>
          </a:p>
          <a:p>
            <a:r>
              <a:rPr lang="en-GB" dirty="0"/>
              <a:t>Age:</a:t>
            </a:r>
          </a:p>
          <a:p>
            <a:endParaRPr lang="en-GB" dirty="0"/>
          </a:p>
          <a:p>
            <a:r>
              <a:rPr lang="en-GB" dirty="0"/>
              <a:t>Parent/Guardian contact details:</a:t>
            </a:r>
          </a:p>
          <a:p>
            <a:r>
              <a:rPr lang="en-GB" dirty="0"/>
              <a:t>Email Address:</a:t>
            </a:r>
          </a:p>
          <a:p>
            <a:endParaRPr lang="en-GB" dirty="0"/>
          </a:p>
          <a:p>
            <a:r>
              <a:rPr lang="en-GB" dirty="0"/>
              <a:t>Phone Number:</a:t>
            </a:r>
          </a:p>
          <a:p>
            <a:endParaRPr lang="en-GB" dirty="0"/>
          </a:p>
          <a:p>
            <a:r>
              <a:rPr lang="en-GB" dirty="0"/>
              <a:t>I, the undersigned, give permission for the above to enter this competition.</a:t>
            </a:r>
          </a:p>
          <a:p>
            <a:endParaRPr lang="en-GB" dirty="0"/>
          </a:p>
          <a:p>
            <a:endParaRPr lang="en-GB" dirty="0"/>
          </a:p>
          <a:p>
            <a:r>
              <a:rPr lang="en-GB" dirty="0"/>
              <a:t>Signature of Parent/Guardian: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207613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40</TotalTime>
  <Words>142</Words>
  <Application>Microsoft Office PowerPoint</Application>
  <PresentationFormat>A4 Paper (210x297 mm)</PresentationFormat>
  <Paragraphs>31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Wingdings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Jane Johnson</dc:creator>
  <cp:lastModifiedBy>Jane Johnson</cp:lastModifiedBy>
  <cp:revision>7</cp:revision>
  <cp:lastPrinted>2020-07-31T09:13:13Z</cp:lastPrinted>
  <dcterms:created xsi:type="dcterms:W3CDTF">2020-07-24T16:55:42Z</dcterms:created>
  <dcterms:modified xsi:type="dcterms:W3CDTF">2020-07-31T09:15:11Z</dcterms:modified>
</cp:coreProperties>
</file>